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A089F7-27A7-426E-9B78-144837D2BCFB}" type="datetimeFigureOut">
              <a:rPr lang="en-US" smtClean="0"/>
              <a:t>8/7/2013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9CFA1E-A7F9-45BC-AF05-168BADF9096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reynolds\AppData\Local\Microsoft\Windows\Temporary Internet Files\Content.IE5\6DVNSIML\MC90044136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949" y="1569380"/>
            <a:ext cx="2208054" cy="189572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40000"/>
                <a:lumOff val="6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205558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empus Sans ITC" pitchFamily="82" charset="0"/>
              </a:rPr>
              <a:t>My Support Tool &amp; Self  Care Plan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empus Sans ITC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67" y="5339495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Affirmations</a:t>
            </a: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:  Messages of intentions  &amp; values to state to myself everyday</a:t>
            </a:r>
            <a:r>
              <a:rPr lang="en-US" sz="1200" b="1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____________________________________________________________________________________________________________________________________________________________________________________________</a:t>
            </a:r>
            <a:r>
              <a:rPr lang="en-US" sz="1200" b="1" i="1" u="sng" dirty="0" smtClean="0">
                <a:solidFill>
                  <a:srgbClr val="0070C0"/>
                </a:solidFill>
                <a:latin typeface="+mj-lt"/>
              </a:rPr>
              <a:t>_</a:t>
            </a: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Relationship(s</a:t>
            </a:r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 I need to change in order to better take care for myself</a:t>
            </a:r>
            <a:r>
              <a:rPr lang="en-US" sz="12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_</a:t>
            </a:r>
            <a:r>
              <a:rPr lang="en-US" sz="1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_____________________________________________________________________________________________________________________________________________________________________________________________</a:t>
            </a:r>
            <a:r>
              <a:rPr lang="en-US" sz="12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__</a:t>
            </a:r>
            <a:endParaRPr lang="en-US" sz="1200" b="1" u="sng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9" name="Picture 5" descr="C:\Users\breynolds\AppData\Local\Microsoft\Windows\Temporary Internet Files\Content.IE5\3L117SQH\MC9004413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717" y="471563"/>
            <a:ext cx="3609975" cy="197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reynolds\AppData\Local\Microsoft\Windows\Temporary Internet Files\Content.IE5\3L117SQH\MC9004413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399630"/>
            <a:ext cx="2362200" cy="278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breynolds\AppData\Local\Microsoft\Windows\Temporary Internet Files\Content.IE5\3L117SQH\MC9004413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433" y="2971800"/>
            <a:ext cx="2662342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reynolds\AppData\Local\Microsoft\Windows\Temporary Internet Files\Content.IE5\3L117SQH\MC9004413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8" y="460969"/>
            <a:ext cx="2895600" cy="226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reynolds\AppData\Local\Microsoft\Windows\Temporary Internet Files\Content.IE5\3L117SQH\MC9004413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618" y="1860060"/>
            <a:ext cx="2929236" cy="250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22795"/>
            <a:ext cx="2552066" cy="243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56065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creating this plan, please include personally meaningful activities that can support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YOU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as you continue in your work.  Use any of the below thinking about your work and outside of work life. 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783803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Physical Well Being</a:t>
            </a:r>
            <a:r>
              <a:rPr lang="en-US" sz="1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0286" y="762000"/>
            <a:ext cx="33789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Emotional Well Being</a:t>
            </a:r>
            <a:r>
              <a:rPr lang="en-US" sz="1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57774" y="2399630"/>
            <a:ext cx="21678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Intellectual Well Being</a:t>
            </a:r>
            <a:r>
              <a:rPr lang="en-US" sz="1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1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399" y="3491910"/>
            <a:ext cx="2414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to home transition</a:t>
            </a:r>
            <a:r>
              <a:rPr lang="en-US" sz="1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______________________________________________________________________________________________________________________________________________________________________________________________</a:t>
            </a:r>
            <a:endParaRPr lang="en-US" sz="1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6633" y="3114566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JOY</a:t>
            </a:r>
            <a:r>
              <a:rPr lang="en-US" sz="1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______________________________________________________________________________________________________________________________________________________________</a:t>
            </a:r>
            <a:r>
              <a:rPr lang="en-US" sz="1200" b="1" u="sng" dirty="0" smtClean="0">
                <a:solidFill>
                  <a:srgbClr val="0070C0"/>
                </a:solidFill>
              </a:rPr>
              <a:t>_</a:t>
            </a:r>
            <a:endParaRPr lang="en-US" sz="1200" b="1" u="sng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2" y="2399630"/>
            <a:ext cx="1828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Intellectual well Being</a:t>
            </a:r>
            <a:r>
              <a:rPr lang="en-US" sz="1200" b="1" u="sng" dirty="0" smtClean="0">
                <a:solidFill>
                  <a:schemeClr val="accent1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6539824"/>
            <a:ext cx="39624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Adapted from Vital Hearts Resiliency Henry N. Tobey, PH.D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8000580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110</TotalTime>
  <Words>105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Region 3 Behavioral Health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BREYNOLDS</dc:creator>
  <cp:lastModifiedBy>Kay Glidden</cp:lastModifiedBy>
  <cp:revision>11</cp:revision>
  <cp:lastPrinted>2013-08-06T16:02:32Z</cp:lastPrinted>
  <dcterms:created xsi:type="dcterms:W3CDTF">2013-08-06T13:59:28Z</dcterms:created>
  <dcterms:modified xsi:type="dcterms:W3CDTF">2013-08-07T16:21:07Z</dcterms:modified>
</cp:coreProperties>
</file>